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1" r:id="rId3"/>
    <p:sldId id="262" r:id="rId4"/>
    <p:sldId id="264" r:id="rId5"/>
    <p:sldId id="266" r:id="rId6"/>
    <p:sldId id="267" r:id="rId7"/>
    <p:sldId id="263" r:id="rId8"/>
    <p:sldId id="257" r:id="rId9"/>
    <p:sldId id="268" r:id="rId10"/>
    <p:sldId id="276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58" r:id="rId19"/>
    <p:sldId id="282" r:id="rId20"/>
    <p:sldId id="277" r:id="rId21"/>
    <p:sldId id="278" r:id="rId22"/>
    <p:sldId id="279" r:id="rId23"/>
    <p:sldId id="280" r:id="rId24"/>
    <p:sldId id="281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94" r:id="rId34"/>
    <p:sldId id="298" r:id="rId35"/>
    <p:sldId id="295" r:id="rId36"/>
    <p:sldId id="290" r:id="rId37"/>
    <p:sldId id="291" r:id="rId38"/>
    <p:sldId id="292" r:id="rId39"/>
    <p:sldId id="293" r:id="rId40"/>
  </p:sldIdLst>
  <p:sldSz cx="12192000" cy="6858000"/>
  <p:notesSz cx="6858000" cy="9144000"/>
  <p:embeddedFontLst>
    <p:embeddedFont>
      <p:font typeface="72" panose="020B0503030000000003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Rokkitt" pitchFamily="2" charset="0"/>
      <p:regular r:id="rId55"/>
      <p:bold r:id="rId56"/>
    </p:embeddedFont>
    <p:embeddedFont>
      <p:font typeface="Rubik" panose="00000500000000000000" pitchFamily="2" charset="-79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 varScale="1">
        <p:scale>
          <a:sx n="74" d="100"/>
          <a:sy n="74" d="100"/>
        </p:scale>
        <p:origin x="68" y="38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7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Ciclos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5E5F8-48CC-4906-B26F-7D3DD54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924B9-77C0-4B26-8C2B-A41F2EEE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5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39799-B9B7-476F-8503-7A385589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F70AE-A8EB-45B5-B863-AF305D47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4B9BC-BFA3-476B-A01A-59EED8E5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CA61A-E4A8-4158-9F31-EC844FB4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D3B71-7C0F-4754-AC82-30448FC6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F8B7-D0EB-43E3-9E95-56DD7FB56D2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Prueba de Escritorio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573DF-13FC-409C-9356-314BCD9D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5"/>
          <a:stretch/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2EF7-2CFF-4E2F-BB31-F96B80A4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do-</a:t>
            </a:r>
            <a:r>
              <a:rPr lang="es-MX" dirty="0" err="1"/>
              <a:t>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53BA4-35D7-41D0-B8A2-63D6B0244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A5A99-0753-4003-8CFD-C313F8DA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99B-D1D1-4DEA-8A92-0CC43D46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0A96-A4A5-454F-8CE4-17C394C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5E6FD-FEDB-48AC-9B40-35625932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B208F-BED0-4927-BCCA-15904182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59DF-496F-4565-A23C-F8A8FCE0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9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D994E-0900-42C8-9A6B-144CF5A9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7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3C2BA-DBC5-4540-AF8F-7DDFB910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B290-B1D4-46CF-81EC-D35E4F39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4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6A5-E7AB-42DD-BEA0-8A6D1E84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</a:t>
            </a:r>
            <a:r>
              <a:rPr lang="es-MX" dirty="0" err="1"/>
              <a:t>for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81463-0478-49EB-9923-24202986B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7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F5328-0024-4ADD-8335-6D143C14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F498D-A528-4858-963C-D57F6D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E4D56-A44B-4693-8427-EFBF45C0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6553200" cy="2585323"/>
            <a:chOff x="457200" y="551438"/>
            <a:chExt cx="65532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258532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486400" y="2856805"/>
            <a:ext cx="6553200" cy="3970318"/>
            <a:chOff x="457200" y="551438"/>
            <a:chExt cx="6553200" cy="3970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397031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12A717-D7AD-4645-84DF-4B888CD70836}"/>
              </a:ext>
            </a:extLst>
          </p:cNvPr>
          <p:cNvSpPr txBox="1"/>
          <p:nvPr/>
        </p:nvSpPr>
        <p:spPr>
          <a:xfrm>
            <a:off x="6858000" y="4572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Diseña un programa que imprima los números del 1 al 5.</a:t>
            </a:r>
            <a:endParaRPr lang="en-US" sz="2800" b="1" dirty="0">
              <a:solidFill>
                <a:srgbClr val="EF307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089C7-FE44-4C59-B842-56C63E5A1C84}"/>
              </a:ext>
            </a:extLst>
          </p:cNvPr>
          <p:cNvSpPr txBox="1"/>
          <p:nvPr/>
        </p:nvSpPr>
        <p:spPr>
          <a:xfrm>
            <a:off x="381000" y="3886200"/>
            <a:ext cx="422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EF3078"/>
                </a:solidFill>
              </a:rPr>
              <a:t>Diseña un programa que imprima los números del 1 al 10.</a:t>
            </a:r>
            <a:endParaRPr lang="en-US" sz="28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3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E4584-7257-40A5-AC35-5BD44238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619BD-038D-4A36-AD25-937925CD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7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F823F-4AC2-4824-81AF-4255512C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0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4F3E-F7BE-4BE5-8136-F35219E9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BC2F-39F2-4839-8FE7-5D17AB964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6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09558-0F6C-4B68-BC54-D6F8C446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21173-D37A-4922-B8E8-63FA0E06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1EE6-F075-451D-AB2A-7570BC05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Comunes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055D-5FAB-48FB-8E9B-46B612972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5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D9228-CE29-4F95-8944-F8E79C93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9EEB8-0B86-4257-9C05-7E6F1A11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6A514-E12C-46D6-8E53-E538497D8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152400" y="152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5638800" y="152400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165100" y="3962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EF3078"/>
                </a:solidFill>
              </a:rPr>
              <a:t>Diseña un programa que imprima los números del 1-100</a:t>
            </a:r>
            <a:endParaRPr lang="en-US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635500" y="3847406"/>
            <a:ext cx="6096000" cy="923329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                                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97337-7A8D-4886-A9D6-9B3275D6856C}"/>
              </a:ext>
            </a:extLst>
          </p:cNvPr>
          <p:cNvGrpSpPr/>
          <p:nvPr/>
        </p:nvGrpSpPr>
        <p:grpSpPr>
          <a:xfrm>
            <a:off x="-5029200" y="-2438400"/>
            <a:ext cx="4457700" cy="1828800"/>
            <a:chOff x="457200" y="551438"/>
            <a:chExt cx="6553200" cy="1754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F9C60-DF11-4895-A68F-756C6A6DCFFE}"/>
                </a:ext>
              </a:extLst>
            </p:cNvPr>
            <p:cNvSpPr/>
            <p:nvPr/>
          </p:nvSpPr>
          <p:spPr>
            <a:xfrm>
              <a:off x="914400" y="551438"/>
              <a:ext cx="60960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               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1CDA2B-37C5-4CF2-AE28-9FFBDA7C7343}"/>
                </a:ext>
              </a:extLst>
            </p:cNvPr>
            <p:cNvSpPr/>
            <p:nvPr/>
          </p:nvSpPr>
          <p:spPr>
            <a:xfrm>
              <a:off x="457200" y="551438"/>
              <a:ext cx="457200" cy="17543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7F177B-4067-48F8-BB24-200C8247FB0E}"/>
              </a:ext>
            </a:extLst>
          </p:cNvPr>
          <p:cNvGrpSpPr/>
          <p:nvPr/>
        </p:nvGrpSpPr>
        <p:grpSpPr>
          <a:xfrm>
            <a:off x="10515600" y="-5144195"/>
            <a:ext cx="4572000" cy="2858195"/>
            <a:chOff x="457200" y="551438"/>
            <a:chExt cx="6553200" cy="26776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F17C0-94DF-436E-A7F0-F7DE16D24C0C}"/>
                </a:ext>
              </a:extLst>
            </p:cNvPr>
            <p:cNvSpPr/>
            <p:nvPr/>
          </p:nvSpPr>
          <p:spPr>
            <a:xfrm>
              <a:off x="914400" y="551438"/>
              <a:ext cx="60960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Loop10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[] </a:t>
              </a:r>
              <a:r>
                <a:rPr lang="en-US" sz="12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8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System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out</a:t>
              </a:r>
              <a:r>
                <a:rPr lang="en-US" sz="12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2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); 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797183-77D1-4A3F-858E-06C93F432633}"/>
                </a:ext>
              </a:extLst>
            </p:cNvPr>
            <p:cNvSpPr/>
            <p:nvPr/>
          </p:nvSpPr>
          <p:spPr>
            <a:xfrm>
              <a:off x="457200" y="551438"/>
              <a:ext cx="457200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3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5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6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7</a:t>
              </a:r>
            </a:p>
            <a:p>
              <a:r>
                <a:rPr lang="en-US" sz="12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8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9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11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12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13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758138-3EC4-4623-B357-C3565A08BA73}"/>
              </a:ext>
            </a:extLst>
          </p:cNvPr>
          <p:cNvSpPr txBox="1"/>
          <p:nvPr/>
        </p:nvSpPr>
        <p:spPr>
          <a:xfrm>
            <a:off x="228600" y="16764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rgbClr val="EF3078"/>
                </a:solidFill>
              </a:rPr>
              <a:t>Diseña un programa que imprima los números del 1-100</a:t>
            </a:r>
            <a:endParaRPr lang="en-US" sz="2400" b="1" dirty="0">
              <a:solidFill>
                <a:srgbClr val="EF3078"/>
              </a:solidFill>
            </a:endParaRPr>
          </a:p>
        </p:txBody>
      </p:sp>
      <p:sp>
        <p:nvSpPr>
          <p:cNvPr id="3" name="!!code">
            <a:extLst>
              <a:ext uri="{FF2B5EF4-FFF2-40B4-BE49-F238E27FC236}">
                <a16:creationId xmlns:a16="http://schemas.microsoft.com/office/drawing/2014/main" id="{7D256660-4253-40A6-92A5-05646530DDEE}"/>
              </a:ext>
            </a:extLst>
          </p:cNvPr>
          <p:cNvSpPr/>
          <p:nvPr/>
        </p:nvSpPr>
        <p:spPr>
          <a:xfrm>
            <a:off x="4553688" y="25400"/>
            <a:ext cx="6096000" cy="86792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Loop100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27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C0E6-3486-484F-8E67-3F2F027C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1762371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78170-4E87-47B4-9346-892B81C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810000"/>
            <a:ext cx="17623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A9E7F-28B8-42E3-B964-E333F06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79900"/>
            <a:ext cx="1981200" cy="22098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CB4BBD-8D49-4F42-BDE2-0F5F8137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26902"/>
            <a:ext cx="4267200" cy="5143796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7FE0BD3-B3B2-4274-A4A8-09F9D6D4125F}"/>
              </a:ext>
            </a:extLst>
          </p:cNvPr>
          <p:cNvSpPr/>
          <p:nvPr/>
        </p:nvSpPr>
        <p:spPr>
          <a:xfrm>
            <a:off x="4648200" y="-292100"/>
            <a:ext cx="6248400" cy="6781800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D5989-0FFA-4802-A7BF-73F233984927}"/>
              </a:ext>
            </a:extLst>
          </p:cNvPr>
          <p:cNvSpPr/>
          <p:nvPr/>
        </p:nvSpPr>
        <p:spPr>
          <a:xfrm>
            <a:off x="2971800" y="3962400"/>
            <a:ext cx="609600" cy="69668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D64D8-5B79-4FB7-B8C9-169033BFD8D9}"/>
              </a:ext>
            </a:extLst>
          </p:cNvPr>
          <p:cNvSpPr/>
          <p:nvPr/>
        </p:nvSpPr>
        <p:spPr>
          <a:xfrm>
            <a:off x="3581400" y="3200400"/>
            <a:ext cx="838200" cy="83819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9FEC-0CDC-4F58-87A9-88E974EF0AB6}"/>
              </a:ext>
            </a:extLst>
          </p:cNvPr>
          <p:cNvSpPr txBox="1"/>
          <p:nvPr/>
        </p:nvSpPr>
        <p:spPr>
          <a:xfrm>
            <a:off x="101600" y="36830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s-MX" sz="3200" b="1" dirty="0">
                <a:solidFill>
                  <a:srgbClr val="EF3078"/>
                </a:solidFill>
              </a:rPr>
            </a:br>
            <a:r>
              <a:rPr lang="es-MX" sz="3200" b="1" dirty="0">
                <a:solidFill>
                  <a:srgbClr val="EF3078"/>
                </a:solidFill>
              </a:rPr>
              <a:t>¡Las computadoras son muy buenas para repetir instrucciones al pie de la letra!</a:t>
            </a:r>
            <a:endParaRPr lang="en-US" sz="3200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9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E914-9BA7-4E9D-AD9D-76A2CE21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Ciclos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2AEFA-A015-43A6-8097-A4F9216D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ciclo es un bloque de instrucciones que van a repetirse, mientras se cumpla una condición.</a:t>
            </a:r>
          </a:p>
          <a:p>
            <a:endParaRPr lang="es-MX" dirty="0"/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Cuerpo del ciclo</a:t>
            </a:r>
            <a:r>
              <a:rPr lang="es-MX" dirty="0"/>
              <a:t>: ¿Qué quiero repetir?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Variables de Control</a:t>
            </a:r>
            <a:r>
              <a:rPr lang="es-MX" dirty="0"/>
              <a:t>: ¿Qué variable va a controlar la repetición?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EF3078"/>
                </a:solidFill>
              </a:rPr>
              <a:t>Condición de Salida</a:t>
            </a:r>
            <a:r>
              <a:rPr lang="es-MX" dirty="0"/>
              <a:t>: ¿Cuántas veces los queremos repetir?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595A-086E-444B-8745-B78C7AE6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 </a:t>
            </a:r>
            <a:r>
              <a:rPr lang="es-MX" dirty="0" err="1"/>
              <a:t>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84C22-3A65-4209-961F-FE3E3472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E9396-BD73-4DC0-A340-A4F356B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6731000" cy="2650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D8796-9D38-441E-B543-7C0FE2CB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52800"/>
            <a:ext cx="5706271" cy="23720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D3183C-3DF2-4BD2-81A2-C4EA130EF29E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EF3078"/>
                </a:solidFill>
              </a:rPr>
              <a:t>Sintaxis</a:t>
            </a:r>
            <a:endParaRPr lang="en-US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1964</Words>
  <Application>Microsoft Office PowerPoint</Application>
  <PresentationFormat>Widescreen</PresentationFormat>
  <Paragraphs>221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Rokkitt</vt:lpstr>
      <vt:lpstr>72</vt:lpstr>
      <vt:lpstr>Arial</vt:lpstr>
      <vt:lpstr>Consolas</vt:lpstr>
      <vt:lpstr>Rubik</vt:lpstr>
      <vt:lpstr>Office Theme</vt:lpstr>
      <vt:lpstr>Módulo 7</vt:lpstr>
      <vt:lpstr>Ciclos</vt:lpstr>
      <vt:lpstr>PowerPoint Presentation</vt:lpstr>
      <vt:lpstr>PowerPoint Presentation</vt:lpstr>
      <vt:lpstr>PowerPoint Presentation</vt:lpstr>
      <vt:lpstr>PowerPoint Presentation</vt:lpstr>
      <vt:lpstr>Ciclos</vt:lpstr>
      <vt:lpstr>Ciclos 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Ciclos do-while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Ciclos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PowerPoint Presentation</vt:lpstr>
      <vt:lpstr>PowerPoint Presentation</vt:lpstr>
      <vt:lpstr>Problemas Comunes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79</cp:revision>
  <dcterms:created xsi:type="dcterms:W3CDTF">2020-10-13T14:52:33Z</dcterms:created>
  <dcterms:modified xsi:type="dcterms:W3CDTF">2020-10-23T17:00:51Z</dcterms:modified>
</cp:coreProperties>
</file>